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3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0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89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85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2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0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6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3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0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5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0D678-9488-4C69-8BE3-D6B0F72DD58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6FAEC-1327-49EA-A26B-65BFB38FF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52" y="-581025"/>
            <a:ext cx="4991100" cy="58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8" y="0"/>
            <a:ext cx="10714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48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257175"/>
            <a:ext cx="118205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833437"/>
            <a:ext cx="114871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5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7" y="0"/>
            <a:ext cx="10187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96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58550" cy="3295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3295650"/>
            <a:ext cx="110871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7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44" y="0"/>
            <a:ext cx="9257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" y="0"/>
            <a:ext cx="109347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01" y="0"/>
            <a:ext cx="913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02" y="0"/>
            <a:ext cx="9872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4" y="0"/>
            <a:ext cx="10821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185862"/>
            <a:ext cx="11525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7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9525" cy="5857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07" y="976078"/>
            <a:ext cx="46291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343025"/>
            <a:ext cx="115728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57150"/>
            <a:ext cx="11553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90" y="0"/>
            <a:ext cx="963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" y="0"/>
            <a:ext cx="1104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9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533400"/>
            <a:ext cx="119062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2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28" y="0"/>
            <a:ext cx="8922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54" y="0"/>
            <a:ext cx="9275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2" y="0"/>
            <a:ext cx="10537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3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0"/>
            <a:ext cx="8621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0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87" y="0"/>
            <a:ext cx="881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96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06" y="0"/>
            <a:ext cx="942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13" y="0"/>
            <a:ext cx="8662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5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5" y="0"/>
            <a:ext cx="10414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41" y="0"/>
            <a:ext cx="8260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16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419100"/>
            <a:ext cx="107632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77" y="0"/>
            <a:ext cx="480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67" y="0"/>
            <a:ext cx="9983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6" y="0"/>
            <a:ext cx="2095500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46" y="0"/>
            <a:ext cx="9255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5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28" y="0"/>
            <a:ext cx="8984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0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3043237"/>
            <a:ext cx="8153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8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1" y="291840"/>
            <a:ext cx="9039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94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3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377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966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60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112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728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148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23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61987"/>
            <a:ext cx="112299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6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115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461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068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65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957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4450" cy="2657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5" y="2657475"/>
            <a:ext cx="78962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17" y="0"/>
            <a:ext cx="9222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7" y="0"/>
            <a:ext cx="1143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61" y="0"/>
            <a:ext cx="861518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9243"/>
            <a:ext cx="108204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4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2022-12-25T04:59:35Z</dcterms:created>
  <dcterms:modified xsi:type="dcterms:W3CDTF">2022-12-25T05:02:49Z</dcterms:modified>
</cp:coreProperties>
</file>